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1" r:id="rId5"/>
    <p:sldId id="262" r:id="rId6"/>
    <p:sldId id="266" r:id="rId7"/>
    <p:sldId id="264" r:id="rId8"/>
    <p:sldId id="258" r:id="rId9"/>
    <p:sldId id="260" r:id="rId10"/>
    <p:sldId id="263" r:id="rId11"/>
    <p:sldId id="265" r:id="rId12"/>
    <p:sldId id="267" r:id="rId13"/>
    <p:sldId id="268" r:id="rId14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E6"/>
    <a:srgbClr val="11C1FF"/>
    <a:srgbClr val="01D277"/>
    <a:srgbClr val="9AC87A"/>
    <a:srgbClr val="1BAAA6"/>
    <a:srgbClr val="383838"/>
    <a:srgbClr val="EAB200"/>
    <a:srgbClr val="0CAA41"/>
    <a:srgbClr val="D10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9" autoAdjust="0"/>
    <p:restoredTop sz="94660"/>
  </p:normalViewPr>
  <p:slideViewPr>
    <p:cSldViewPr snapToGrid="0">
      <p:cViewPr>
        <p:scale>
          <a:sx n="300" d="100"/>
          <a:sy n="300" d="100"/>
        </p:scale>
        <p:origin x="-1692" y="-5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2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9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0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1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6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1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1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5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7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3F129-5CA1-4A84-875A-40F2A5ECB9F1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14CBA-5596-4253-BB5B-8E59CA63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3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2732050" y="5453865"/>
            <a:ext cx="12612029" cy="3684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2732049" y="-67144"/>
            <a:ext cx="12612029" cy="3684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9250" y="806449"/>
            <a:ext cx="313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806449"/>
            <a:ext cx="1594366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889250" y="1505000"/>
            <a:ext cx="31305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1A466A-298E-4C0F-9F68-275A2D7C8C2C}"/>
              </a:ext>
            </a:extLst>
          </p:cNvPr>
          <p:cNvCxnSpPr>
            <a:cxnSpLocks/>
          </p:cNvCxnSpPr>
          <p:nvPr/>
        </p:nvCxnSpPr>
        <p:spPr>
          <a:xfrm>
            <a:off x="2057400" y="2965450"/>
            <a:ext cx="253365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057400" y="3106977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Work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EDCD9D-31A8-4FD6-B855-FB203C223FEA}"/>
              </a:ext>
            </a:extLst>
          </p:cNvPr>
          <p:cNvCxnSpPr>
            <a:cxnSpLocks/>
          </p:cNvCxnSpPr>
          <p:nvPr/>
        </p:nvCxnSpPr>
        <p:spPr>
          <a:xfrm>
            <a:off x="2162175" y="8136829"/>
            <a:ext cx="253365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1910080" y="8254031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Thanks for checking out!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2732049" y="3617835"/>
            <a:ext cx="12612029" cy="20669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-2732049" y="5684752"/>
            <a:ext cx="12612029" cy="20669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F5AA9A-2E45-422D-B85F-F0D34E5A2F7C}"/>
              </a:ext>
            </a:extLst>
          </p:cNvPr>
          <p:cNvSpPr/>
          <p:nvPr/>
        </p:nvSpPr>
        <p:spPr>
          <a:xfrm>
            <a:off x="-1" y="-67144"/>
            <a:ext cx="6858001" cy="920598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6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FB54C2-E0CB-4163-8BC8-12336CCC9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1349"/>
            <a:ext cx="5619775" cy="3567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314A57-3677-408D-8CFC-4B407F9BBD28}"/>
              </a:ext>
            </a:extLst>
          </p:cNvPr>
          <p:cNvSpPr/>
          <p:nvPr/>
        </p:nvSpPr>
        <p:spPr>
          <a:xfrm>
            <a:off x="-1" y="3181348"/>
            <a:ext cx="5619775" cy="3567295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53195-1290-4238-8636-BB106D3B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85" y="481863"/>
            <a:ext cx="3258820" cy="2300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38EC2A-F29C-4A40-BEB7-30FB8F7F1794}"/>
              </a:ext>
            </a:extLst>
          </p:cNvPr>
          <p:cNvSpPr/>
          <p:nvPr/>
        </p:nvSpPr>
        <p:spPr>
          <a:xfrm>
            <a:off x="2826385" y="465651"/>
            <a:ext cx="3258820" cy="2322818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4DE829-0CEB-40AE-ACDF-9A645CDC7942}"/>
              </a:ext>
            </a:extLst>
          </p:cNvPr>
          <p:cNvSpPr/>
          <p:nvPr/>
        </p:nvSpPr>
        <p:spPr>
          <a:xfrm>
            <a:off x="3569651" y="1600200"/>
            <a:ext cx="1717675" cy="3709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</p:spTree>
    <p:extLst>
      <p:ext uri="{BB962C8B-B14F-4D97-AF65-F5344CB8AC3E}">
        <p14:creationId xmlns:p14="http://schemas.microsoft.com/office/powerpoint/2010/main" val="302181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esk with a computer sitting on a table&#10;&#10;Description automatically generated">
            <a:extLst>
              <a:ext uri="{FF2B5EF4-FFF2-40B4-BE49-F238E27FC236}">
                <a16:creationId xmlns:a16="http://schemas.microsoft.com/office/drawing/2014/main" id="{57750714-4A0F-43A0-9C19-7D2048E9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70" y="3358515"/>
            <a:ext cx="4589859" cy="29375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FFAA33-5249-49EB-B34B-BA6BED8FF2C8}"/>
              </a:ext>
            </a:extLst>
          </p:cNvPr>
          <p:cNvSpPr/>
          <p:nvPr/>
        </p:nvSpPr>
        <p:spPr>
          <a:xfrm>
            <a:off x="1134070" y="3358514"/>
            <a:ext cx="4589858" cy="2937509"/>
          </a:xfrm>
          <a:prstGeom prst="rect">
            <a:avLst/>
          </a:prstGeom>
          <a:solidFill>
            <a:srgbClr val="9AC87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0D8C9-6CC9-4D14-ABF9-B9792911BEC4}"/>
              </a:ext>
            </a:extLst>
          </p:cNvPr>
          <p:cNvSpPr/>
          <p:nvPr/>
        </p:nvSpPr>
        <p:spPr>
          <a:xfrm>
            <a:off x="4039195" y="167639"/>
            <a:ext cx="4589858" cy="2937509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0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oked dish on gray bowl">
            <a:extLst>
              <a:ext uri="{FF2B5EF4-FFF2-40B4-BE49-F238E27FC236}">
                <a16:creationId xmlns:a16="http://schemas.microsoft.com/office/drawing/2014/main" id="{3709E6A5-C27A-41C4-9755-8465DBCA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6" y="2679880"/>
            <a:ext cx="4581295" cy="290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BCB27A-C0BD-49CA-A59F-795221120830}"/>
              </a:ext>
            </a:extLst>
          </p:cNvPr>
          <p:cNvSpPr/>
          <p:nvPr/>
        </p:nvSpPr>
        <p:spPr>
          <a:xfrm>
            <a:off x="1071676" y="2679880"/>
            <a:ext cx="4581294" cy="2891789"/>
          </a:xfrm>
          <a:prstGeom prst="rect">
            <a:avLst/>
          </a:prstGeom>
          <a:solidFill>
            <a:srgbClr val="00AAE6">
              <a:alpha val="73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EDA434CE-676E-4FF4-81C1-FB293DA25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98"/>
          <a:stretch/>
        </p:blipFill>
        <p:spPr>
          <a:xfrm>
            <a:off x="2961549" y="1468093"/>
            <a:ext cx="2463417" cy="556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9E7D3-D869-4373-9A0E-744857A7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387" y="6962377"/>
            <a:ext cx="3705225" cy="2171700"/>
          </a:xfrm>
          <a:prstGeom prst="rect">
            <a:avLst/>
          </a:prstGeom>
          <a:solidFill>
            <a:srgbClr val="01D277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12F045-B900-4C95-A2E1-C227D5115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43" y="3280201"/>
            <a:ext cx="4581293" cy="29079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693C6B-AE9C-49CE-A924-9BF13E5F7BDF}"/>
              </a:ext>
            </a:extLst>
          </p:cNvPr>
          <p:cNvSpPr/>
          <p:nvPr/>
        </p:nvSpPr>
        <p:spPr>
          <a:xfrm>
            <a:off x="1433033" y="3348046"/>
            <a:ext cx="42199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Helvetica LT Std Cond Blk" panose="020B0806030502050204" pitchFamily="34" charset="0"/>
              </a:rPr>
              <a:t> Nutrition  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Helvetica LT Std Cond Blk" panose="020B0806030502050204" pitchFamily="34" charset="0"/>
              </a:rPr>
              <a:t>       Tracker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25DBAD-2715-4F24-9D4A-502601E3725B}"/>
              </a:ext>
            </a:extLst>
          </p:cNvPr>
          <p:cNvCxnSpPr>
            <a:cxnSpLocks/>
          </p:cNvCxnSpPr>
          <p:nvPr/>
        </p:nvCxnSpPr>
        <p:spPr>
          <a:xfrm>
            <a:off x="1699010" y="4073912"/>
            <a:ext cx="21646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9FE7E8-9000-4A7D-9A49-5B6CCD6E7588}"/>
              </a:ext>
            </a:extLst>
          </p:cNvPr>
          <p:cNvCxnSpPr>
            <a:cxnSpLocks/>
          </p:cNvCxnSpPr>
          <p:nvPr/>
        </p:nvCxnSpPr>
        <p:spPr>
          <a:xfrm>
            <a:off x="3212806" y="4794914"/>
            <a:ext cx="181292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85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BCB27A-C0BD-49CA-A59F-795221120830}"/>
              </a:ext>
            </a:extLst>
          </p:cNvPr>
          <p:cNvSpPr/>
          <p:nvPr/>
        </p:nvSpPr>
        <p:spPr>
          <a:xfrm>
            <a:off x="2851449" y="4572000"/>
            <a:ext cx="4581294" cy="2891789"/>
          </a:xfrm>
          <a:prstGeom prst="rect">
            <a:avLst/>
          </a:prstGeom>
          <a:solidFill>
            <a:srgbClr val="00AAE6">
              <a:alpha val="73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EDA434CE-676E-4FF4-81C1-FB293DA25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98"/>
          <a:stretch/>
        </p:blipFill>
        <p:spPr>
          <a:xfrm>
            <a:off x="2961549" y="1468093"/>
            <a:ext cx="2463417" cy="556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9E7D3-D869-4373-9A0E-744857A7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6962377"/>
            <a:ext cx="3705225" cy="2171700"/>
          </a:xfrm>
          <a:prstGeom prst="rect">
            <a:avLst/>
          </a:prstGeom>
          <a:solidFill>
            <a:srgbClr val="01D277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12F045-B900-4C95-A2E1-C227D5115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43" y="3280201"/>
            <a:ext cx="4581293" cy="29079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693C6B-AE9C-49CE-A924-9BF13E5F7BDF}"/>
              </a:ext>
            </a:extLst>
          </p:cNvPr>
          <p:cNvSpPr/>
          <p:nvPr/>
        </p:nvSpPr>
        <p:spPr>
          <a:xfrm>
            <a:off x="1433033" y="3348046"/>
            <a:ext cx="42199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Helvetica LT Std Cond Blk" panose="020B0806030502050204" pitchFamily="34" charset="0"/>
              </a:rPr>
              <a:t>H.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9FE7E8-9000-4A7D-9A49-5B6CCD6E7588}"/>
              </a:ext>
            </a:extLst>
          </p:cNvPr>
          <p:cNvCxnSpPr>
            <a:cxnSpLocks/>
          </p:cNvCxnSpPr>
          <p:nvPr/>
        </p:nvCxnSpPr>
        <p:spPr>
          <a:xfrm>
            <a:off x="3212806" y="4794914"/>
            <a:ext cx="181292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BF77DA-058B-4429-B5DB-88B60C8EED9E}"/>
              </a:ext>
            </a:extLst>
          </p:cNvPr>
          <p:cNvSpPr/>
          <p:nvPr/>
        </p:nvSpPr>
        <p:spPr>
          <a:xfrm>
            <a:off x="1433033" y="3397250"/>
            <a:ext cx="681517" cy="6858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2732050" y="5409398"/>
            <a:ext cx="12612029" cy="5034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2732051" y="8225727"/>
            <a:ext cx="12612029" cy="220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2732049" y="-67144"/>
            <a:ext cx="12612029" cy="55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9250" y="654049"/>
            <a:ext cx="313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6" y="654049"/>
            <a:ext cx="1594366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876550" y="1377603"/>
            <a:ext cx="313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140585" y="3095576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1910080" y="8410241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Connect with 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F5AA9A-2E45-422D-B85F-F0D34E5A2F7C}"/>
              </a:ext>
            </a:extLst>
          </p:cNvPr>
          <p:cNvSpPr/>
          <p:nvPr/>
        </p:nvSpPr>
        <p:spPr>
          <a:xfrm>
            <a:off x="-1" y="-67144"/>
            <a:ext cx="6858001" cy="1047265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08" y="956450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06" y="9558953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475" y="9473162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704BC9-36A8-4B8E-8548-39FE6BE30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69624" y="6356260"/>
            <a:ext cx="971550" cy="647700"/>
          </a:xfrm>
          <a:prstGeom prst="rect">
            <a:avLst/>
          </a:prstGeom>
          <a:solidFill>
            <a:srgbClr val="0CAA4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-265430" y="3612176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265430" y="3612176"/>
            <a:ext cx="3258820" cy="2066917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488248" y="449144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0105" y="5892194"/>
            <a:ext cx="3258820" cy="210590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3380105" y="5878352"/>
            <a:ext cx="3258820" cy="2128605"/>
          </a:xfrm>
          <a:prstGeom prst="rect">
            <a:avLst/>
          </a:prstGeom>
          <a:solidFill>
            <a:schemeClr val="bg1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4123371" y="6804977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3197475" y="3847014"/>
            <a:ext cx="313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-137160" y="6204618"/>
            <a:ext cx="313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0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ke near mountain under cloudy sky at daytime">
            <a:extLst>
              <a:ext uri="{FF2B5EF4-FFF2-40B4-BE49-F238E27FC236}">
                <a16:creationId xmlns:a16="http://schemas.microsoft.com/office/drawing/2014/main" id="{B231E68A-51C9-46CC-9D9B-1A6C653E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" b="11854"/>
          <a:stretch/>
        </p:blipFill>
        <p:spPr bwMode="auto">
          <a:xfrm>
            <a:off x="-4098073" y="-1320801"/>
            <a:ext cx="15542822" cy="1176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4098073" y="5266204"/>
            <a:ext cx="15542822" cy="5177919"/>
          </a:xfrm>
          <a:prstGeom prst="rect">
            <a:avLst/>
          </a:prstGeom>
          <a:solidFill>
            <a:srgbClr val="00B0F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4098073" y="8635469"/>
            <a:ext cx="15542822" cy="17971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4098073" y="-1320802"/>
            <a:ext cx="15542822" cy="661887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3851" y="507571"/>
            <a:ext cx="447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442" y="556757"/>
            <a:ext cx="2404989" cy="2413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911620" y="1390367"/>
            <a:ext cx="3975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220368" y="362963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Personal Projects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1910080" y="8947038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Connect with me: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08" y="956450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06" y="9558953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475" y="9473162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-1540003" y="4474726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1540003" y="4474726"/>
            <a:ext cx="3258820" cy="2066917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-786325" y="535399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585" y="4486128"/>
            <a:ext cx="3258820" cy="20555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2140585" y="4472285"/>
            <a:ext cx="3258820" cy="2075384"/>
          </a:xfrm>
          <a:prstGeom prst="rect">
            <a:avLst/>
          </a:prstGeom>
          <a:solidFill>
            <a:schemeClr val="bg1">
              <a:lumMod val="5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2883851" y="5398910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2140585" y="6853213"/>
            <a:ext cx="3130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-1492763" y="6881549"/>
            <a:ext cx="3130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E7D2ED-0DF5-4712-BD25-9FD50DF3D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185" y="4480102"/>
            <a:ext cx="3258820" cy="20555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00A568E-597D-4E6F-AA9F-6F197B45E048}"/>
              </a:ext>
            </a:extLst>
          </p:cNvPr>
          <p:cNvSpPr/>
          <p:nvPr/>
        </p:nvSpPr>
        <p:spPr>
          <a:xfrm>
            <a:off x="5848185" y="4466259"/>
            <a:ext cx="3258820" cy="2075384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FB4B9E-0163-48DB-8F29-F308E8FA7827}"/>
              </a:ext>
            </a:extLst>
          </p:cNvPr>
          <p:cNvSpPr/>
          <p:nvPr/>
        </p:nvSpPr>
        <p:spPr>
          <a:xfrm>
            <a:off x="6591451" y="5392884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331917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ke near mountain under cloudy sky at daytime">
            <a:extLst>
              <a:ext uri="{FF2B5EF4-FFF2-40B4-BE49-F238E27FC236}">
                <a16:creationId xmlns:a16="http://schemas.microsoft.com/office/drawing/2014/main" id="{B231E68A-51C9-46CC-9D9B-1A6C653E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" b="11854"/>
          <a:stretch/>
        </p:blipFill>
        <p:spPr bwMode="auto">
          <a:xfrm>
            <a:off x="-4098073" y="-1320801"/>
            <a:ext cx="15542822" cy="1320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4098073" y="5266205"/>
            <a:ext cx="15542822" cy="3171012"/>
          </a:xfrm>
          <a:prstGeom prst="rect">
            <a:avLst/>
          </a:prstGeom>
          <a:solidFill>
            <a:srgbClr val="11C1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4098073" y="11886933"/>
            <a:ext cx="15542822" cy="17971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4098073" y="-1320802"/>
            <a:ext cx="15542822" cy="658098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3851" y="101171"/>
            <a:ext cx="447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" y="35039"/>
            <a:ext cx="2404989" cy="2413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911620" y="983967"/>
            <a:ext cx="3975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  <a:p>
            <a:r>
              <a:rPr lang="en-US" sz="12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200" dirty="0"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220368" y="362963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Personal Projects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2276061" y="12284946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1C1FF"/>
                </a:solidFill>
                <a:latin typeface="Abadi Extra Light" panose="020B0204020104020204" pitchFamily="34" charset="0"/>
              </a:rPr>
              <a:t>Connect with me: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89" y="12902409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87" y="1289686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56" y="12811070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-1540003" y="4474726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1540003" y="4474726"/>
            <a:ext cx="3258820" cy="2066917"/>
          </a:xfrm>
          <a:prstGeom prst="rect">
            <a:avLst/>
          </a:prstGeom>
          <a:solidFill>
            <a:srgbClr val="002060">
              <a:alpha val="58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-786325" y="535399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585" y="4486128"/>
            <a:ext cx="3258820" cy="20555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2140585" y="4472285"/>
            <a:ext cx="3258820" cy="2075384"/>
          </a:xfrm>
          <a:prstGeom prst="rect">
            <a:avLst/>
          </a:prstGeom>
          <a:solidFill>
            <a:schemeClr val="bg1">
              <a:lumMod val="5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2883851" y="5398910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2140585" y="6777013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-1492763" y="6805349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E7D2ED-0DF5-4712-BD25-9FD50DF3D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185" y="4480102"/>
            <a:ext cx="3258820" cy="20555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00A568E-597D-4E6F-AA9F-6F197B45E048}"/>
              </a:ext>
            </a:extLst>
          </p:cNvPr>
          <p:cNvSpPr/>
          <p:nvPr/>
        </p:nvSpPr>
        <p:spPr>
          <a:xfrm>
            <a:off x="5848185" y="4466259"/>
            <a:ext cx="3258820" cy="2075384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FB4B9E-0163-48DB-8F29-F308E8FA7827}"/>
              </a:ext>
            </a:extLst>
          </p:cNvPr>
          <p:cNvSpPr/>
          <p:nvPr/>
        </p:nvSpPr>
        <p:spPr>
          <a:xfrm>
            <a:off x="6591451" y="5392884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EFC6C8-564B-48BD-BF8C-AE080E70185B}"/>
              </a:ext>
            </a:extLst>
          </p:cNvPr>
          <p:cNvSpPr txBox="1"/>
          <p:nvPr/>
        </p:nvSpPr>
        <p:spPr>
          <a:xfrm>
            <a:off x="2112099" y="880550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My Skills</a:t>
            </a:r>
          </a:p>
        </p:txBody>
      </p:sp>
      <p:pic>
        <p:nvPicPr>
          <p:cNvPr id="5132" name="Picture 12" descr="Image result for node logo">
            <a:extLst>
              <a:ext uri="{FF2B5EF4-FFF2-40B4-BE49-F238E27FC236}">
                <a16:creationId xmlns:a16="http://schemas.microsoft.com/office/drawing/2014/main" id="{581C23B6-650B-4C3B-BB6B-077A21D6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09" y="9623224"/>
            <a:ext cx="934852" cy="10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ass logo white">
            <a:extLst>
              <a:ext uri="{FF2B5EF4-FFF2-40B4-BE49-F238E27FC236}">
                <a16:creationId xmlns:a16="http://schemas.microsoft.com/office/drawing/2014/main" id="{31DF6063-D446-4CF7-A53A-3A953797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42" y="9804870"/>
            <a:ext cx="1218338" cy="9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express logo">
            <a:extLst>
              <a:ext uri="{FF2B5EF4-FFF2-40B4-BE49-F238E27FC236}">
                <a16:creationId xmlns:a16="http://schemas.microsoft.com/office/drawing/2014/main" id="{5F77B0CB-9BB8-497D-8659-15B3452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38" y="10078251"/>
            <a:ext cx="2014354" cy="4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mongodb logo">
            <a:extLst>
              <a:ext uri="{FF2B5EF4-FFF2-40B4-BE49-F238E27FC236}">
                <a16:creationId xmlns:a16="http://schemas.microsoft.com/office/drawing/2014/main" id="{9528302B-BA7A-4220-B91A-C67347A9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8" y="9836112"/>
            <a:ext cx="2758525" cy="7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55B1C4-0A91-4BE3-8919-B5E124F27135}"/>
              </a:ext>
            </a:extLst>
          </p:cNvPr>
          <p:cNvSpPr/>
          <p:nvPr/>
        </p:nvSpPr>
        <p:spPr>
          <a:xfrm>
            <a:off x="3058256" y="11129767"/>
            <a:ext cx="278437" cy="278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39E973-8433-4769-9316-42299A9F936E}"/>
              </a:ext>
            </a:extLst>
          </p:cNvPr>
          <p:cNvSpPr/>
          <p:nvPr/>
        </p:nvSpPr>
        <p:spPr>
          <a:xfrm>
            <a:off x="3603469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23BBD6-D68C-4BDF-A01A-E5ADE1E1A3A2}"/>
              </a:ext>
            </a:extLst>
          </p:cNvPr>
          <p:cNvSpPr/>
          <p:nvPr/>
        </p:nvSpPr>
        <p:spPr>
          <a:xfrm>
            <a:off x="4163438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BED77-1FED-4247-AF70-5FE49838960B}"/>
              </a:ext>
            </a:extLst>
          </p:cNvPr>
          <p:cNvSpPr txBox="1"/>
          <p:nvPr/>
        </p:nvSpPr>
        <p:spPr>
          <a:xfrm>
            <a:off x="5885013" y="6802684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</p:spTree>
    <p:extLst>
      <p:ext uri="{BB962C8B-B14F-4D97-AF65-F5344CB8AC3E}">
        <p14:creationId xmlns:p14="http://schemas.microsoft.com/office/powerpoint/2010/main" val="321407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ke near mountain under cloudy sky at daytime">
            <a:extLst>
              <a:ext uri="{FF2B5EF4-FFF2-40B4-BE49-F238E27FC236}">
                <a16:creationId xmlns:a16="http://schemas.microsoft.com/office/drawing/2014/main" id="{B231E68A-51C9-46CC-9D9B-1A6C653E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t="3220" r="12290" b="22006"/>
          <a:stretch/>
        </p:blipFill>
        <p:spPr bwMode="auto">
          <a:xfrm>
            <a:off x="-4098074" y="-1320802"/>
            <a:ext cx="15542823" cy="15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4098073" y="5266205"/>
            <a:ext cx="15542822" cy="3171012"/>
          </a:xfrm>
          <a:prstGeom prst="rect">
            <a:avLst/>
          </a:prstGeom>
          <a:solidFill>
            <a:srgbClr val="11C1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4065551" y="11871801"/>
            <a:ext cx="15542822" cy="17971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4098073" y="-1320802"/>
            <a:ext cx="15542822" cy="658098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3851" y="101171"/>
            <a:ext cx="447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" y="35039"/>
            <a:ext cx="2404989" cy="2413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911620" y="983967"/>
            <a:ext cx="3975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3838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dirty="0">
              <a:solidFill>
                <a:srgbClr val="383838"/>
              </a:solidFill>
              <a:latin typeface="Abadi Extra Light" panose="020B0204020104020204" pitchFamily="34" charset="0"/>
            </a:endParaRPr>
          </a:p>
          <a:p>
            <a:r>
              <a:rPr lang="en-US" dirty="0">
                <a:solidFill>
                  <a:srgbClr val="383838"/>
                </a:solidFill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dirty="0">
              <a:solidFill>
                <a:srgbClr val="383838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220368" y="362963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Personal Projects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2276061" y="12370733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Connect with me: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89" y="12902409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87" y="1289686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56" y="12811070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-1540003" y="4474726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1540003" y="4474726"/>
            <a:ext cx="3258820" cy="2066917"/>
          </a:xfrm>
          <a:prstGeom prst="rect">
            <a:avLst/>
          </a:prstGeom>
          <a:solidFill>
            <a:schemeClr val="tx2">
              <a:lumMod val="50000"/>
              <a:alpha val="58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-786325" y="535399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585" y="4486128"/>
            <a:ext cx="3258820" cy="20555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2140585" y="4472285"/>
            <a:ext cx="3258820" cy="2075384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2883851" y="5398910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2140585" y="6777013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-1492763" y="6805349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E7D2ED-0DF5-4712-BD25-9FD50DF3D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185" y="4480102"/>
            <a:ext cx="3258820" cy="20555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00A568E-597D-4E6F-AA9F-6F197B45E048}"/>
              </a:ext>
            </a:extLst>
          </p:cNvPr>
          <p:cNvSpPr/>
          <p:nvPr/>
        </p:nvSpPr>
        <p:spPr>
          <a:xfrm>
            <a:off x="5853016" y="4460234"/>
            <a:ext cx="3258820" cy="2075384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EFC6C8-564B-48BD-BF8C-AE080E70185B}"/>
              </a:ext>
            </a:extLst>
          </p:cNvPr>
          <p:cNvSpPr txBox="1"/>
          <p:nvPr/>
        </p:nvSpPr>
        <p:spPr>
          <a:xfrm>
            <a:off x="2112099" y="880550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My Skills</a:t>
            </a:r>
          </a:p>
        </p:txBody>
      </p:sp>
      <p:pic>
        <p:nvPicPr>
          <p:cNvPr id="5132" name="Picture 12" descr="Image result for node logo">
            <a:extLst>
              <a:ext uri="{FF2B5EF4-FFF2-40B4-BE49-F238E27FC236}">
                <a16:creationId xmlns:a16="http://schemas.microsoft.com/office/drawing/2014/main" id="{581C23B6-650B-4C3B-BB6B-077A21D6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09" y="9623224"/>
            <a:ext cx="934852" cy="10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ass logo white">
            <a:extLst>
              <a:ext uri="{FF2B5EF4-FFF2-40B4-BE49-F238E27FC236}">
                <a16:creationId xmlns:a16="http://schemas.microsoft.com/office/drawing/2014/main" id="{31DF6063-D446-4CF7-A53A-3A953797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42" y="9804870"/>
            <a:ext cx="1218338" cy="9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express logo">
            <a:extLst>
              <a:ext uri="{FF2B5EF4-FFF2-40B4-BE49-F238E27FC236}">
                <a16:creationId xmlns:a16="http://schemas.microsoft.com/office/drawing/2014/main" id="{5F77B0CB-9BB8-497D-8659-15B3452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38" y="10078251"/>
            <a:ext cx="2014354" cy="4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mongodb logo">
            <a:extLst>
              <a:ext uri="{FF2B5EF4-FFF2-40B4-BE49-F238E27FC236}">
                <a16:creationId xmlns:a16="http://schemas.microsoft.com/office/drawing/2014/main" id="{9528302B-BA7A-4220-B91A-C67347A9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8" y="9836112"/>
            <a:ext cx="2758525" cy="7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55B1C4-0A91-4BE3-8919-B5E124F27135}"/>
              </a:ext>
            </a:extLst>
          </p:cNvPr>
          <p:cNvSpPr/>
          <p:nvPr/>
        </p:nvSpPr>
        <p:spPr>
          <a:xfrm>
            <a:off x="3058256" y="11129767"/>
            <a:ext cx="278437" cy="278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39E973-8433-4769-9316-42299A9F936E}"/>
              </a:ext>
            </a:extLst>
          </p:cNvPr>
          <p:cNvSpPr/>
          <p:nvPr/>
        </p:nvSpPr>
        <p:spPr>
          <a:xfrm>
            <a:off x="3603469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23BBD6-D68C-4BDF-A01A-E5ADE1E1A3A2}"/>
              </a:ext>
            </a:extLst>
          </p:cNvPr>
          <p:cNvSpPr/>
          <p:nvPr/>
        </p:nvSpPr>
        <p:spPr>
          <a:xfrm>
            <a:off x="4163438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BED77-1FED-4247-AF70-5FE49838960B}"/>
              </a:ext>
            </a:extLst>
          </p:cNvPr>
          <p:cNvSpPr txBox="1"/>
          <p:nvPr/>
        </p:nvSpPr>
        <p:spPr>
          <a:xfrm>
            <a:off x="5885013" y="6802684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51E35-2615-4B42-BFFE-F82A53E6962A}"/>
              </a:ext>
            </a:extLst>
          </p:cNvPr>
          <p:cNvSpPr/>
          <p:nvPr/>
        </p:nvSpPr>
        <p:spPr>
          <a:xfrm>
            <a:off x="11444749" y="3610001"/>
            <a:ext cx="3258820" cy="2075384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FB4B9E-0163-48DB-8F29-F308E8FA7827}"/>
              </a:ext>
            </a:extLst>
          </p:cNvPr>
          <p:cNvSpPr/>
          <p:nvPr/>
        </p:nvSpPr>
        <p:spPr>
          <a:xfrm>
            <a:off x="6591451" y="5392884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  <p:pic>
        <p:nvPicPr>
          <p:cNvPr id="37" name="Picture 2" descr="cooked dish on gray bowl">
            <a:extLst>
              <a:ext uri="{FF2B5EF4-FFF2-40B4-BE49-F238E27FC236}">
                <a16:creationId xmlns:a16="http://schemas.microsoft.com/office/drawing/2014/main" id="{7239914F-2017-487A-8D46-F6E870A0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76" y="2679880"/>
            <a:ext cx="4581295" cy="305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074A5E4-7AA2-4BAF-AC21-E91A42268F39}"/>
              </a:ext>
            </a:extLst>
          </p:cNvPr>
          <p:cNvSpPr/>
          <p:nvPr/>
        </p:nvSpPr>
        <p:spPr>
          <a:xfrm>
            <a:off x="1071676" y="2679880"/>
            <a:ext cx="4581294" cy="3055257"/>
          </a:xfrm>
          <a:prstGeom prst="rect">
            <a:avLst/>
          </a:prstGeom>
          <a:solidFill>
            <a:srgbClr val="9AC87A">
              <a:alpha val="7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C9C00B-7AD4-40BD-95BD-C19789C55CDF}"/>
              </a:ext>
            </a:extLst>
          </p:cNvPr>
          <p:cNvSpPr/>
          <p:nvPr/>
        </p:nvSpPr>
        <p:spPr>
          <a:xfrm>
            <a:off x="1319030" y="3422678"/>
            <a:ext cx="42199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Helvetica LT Std Cond Blk" panose="020B0806030502050204" pitchFamily="34" charset="0"/>
              </a:rPr>
              <a:t> Nutrition  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Helvetica LT Std Cond Blk" panose="020B0806030502050204" pitchFamily="34" charset="0"/>
              </a:rPr>
              <a:t>           Tracker</a:t>
            </a:r>
          </a:p>
        </p:txBody>
      </p:sp>
    </p:spTree>
    <p:extLst>
      <p:ext uri="{BB962C8B-B14F-4D97-AF65-F5344CB8AC3E}">
        <p14:creationId xmlns:p14="http://schemas.microsoft.com/office/powerpoint/2010/main" val="359431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ke near mountain under cloudy sky at daytime">
            <a:extLst>
              <a:ext uri="{FF2B5EF4-FFF2-40B4-BE49-F238E27FC236}">
                <a16:creationId xmlns:a16="http://schemas.microsoft.com/office/drawing/2014/main" id="{B231E68A-51C9-46CC-9D9B-1A6C653E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t="3220" r="12290" b="22006"/>
          <a:stretch/>
        </p:blipFill>
        <p:spPr bwMode="auto">
          <a:xfrm>
            <a:off x="-4098074" y="-1320802"/>
            <a:ext cx="15542823" cy="15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4098073" y="5266205"/>
            <a:ext cx="15542822" cy="3171012"/>
          </a:xfrm>
          <a:prstGeom prst="rect">
            <a:avLst/>
          </a:prstGeom>
          <a:solidFill>
            <a:srgbClr val="11C1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4065551" y="11871801"/>
            <a:ext cx="15542822" cy="17971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4098073" y="-1320802"/>
            <a:ext cx="15542822" cy="658098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2883851" y="101171"/>
            <a:ext cx="447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" y="35039"/>
            <a:ext cx="2404989" cy="2413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2911620" y="983967"/>
            <a:ext cx="3975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3838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dirty="0">
              <a:solidFill>
                <a:srgbClr val="383838"/>
              </a:solidFill>
              <a:latin typeface="Abadi Extra Light" panose="020B0204020104020204" pitchFamily="34" charset="0"/>
            </a:endParaRPr>
          </a:p>
          <a:p>
            <a:r>
              <a:rPr lang="en-US" dirty="0">
                <a:solidFill>
                  <a:srgbClr val="383838"/>
                </a:solidFill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dirty="0">
              <a:solidFill>
                <a:srgbClr val="383838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220368" y="362963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Personal Projects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2276061" y="12370733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Connect with me: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89" y="12902409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87" y="1289686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56" y="12811070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-1487452" y="4457880"/>
            <a:ext cx="3258820" cy="206691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2140585" y="6777013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-1492763" y="6805349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E7D2ED-0DF5-4712-BD25-9FD50DF3D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8185" y="4480102"/>
            <a:ext cx="3258820" cy="20555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00A568E-597D-4E6F-AA9F-6F197B45E048}"/>
              </a:ext>
            </a:extLst>
          </p:cNvPr>
          <p:cNvSpPr/>
          <p:nvPr/>
        </p:nvSpPr>
        <p:spPr>
          <a:xfrm>
            <a:off x="5853016" y="4460234"/>
            <a:ext cx="3258820" cy="2075384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EFC6C8-564B-48BD-BF8C-AE080E70185B}"/>
              </a:ext>
            </a:extLst>
          </p:cNvPr>
          <p:cNvSpPr txBox="1"/>
          <p:nvPr/>
        </p:nvSpPr>
        <p:spPr>
          <a:xfrm>
            <a:off x="2112099" y="8805509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My Skills</a:t>
            </a:r>
          </a:p>
        </p:txBody>
      </p:sp>
      <p:pic>
        <p:nvPicPr>
          <p:cNvPr id="5132" name="Picture 12" descr="Image result for node logo">
            <a:extLst>
              <a:ext uri="{FF2B5EF4-FFF2-40B4-BE49-F238E27FC236}">
                <a16:creationId xmlns:a16="http://schemas.microsoft.com/office/drawing/2014/main" id="{581C23B6-650B-4C3B-BB6B-077A21D6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09" y="9623224"/>
            <a:ext cx="934852" cy="10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ass logo white">
            <a:extLst>
              <a:ext uri="{FF2B5EF4-FFF2-40B4-BE49-F238E27FC236}">
                <a16:creationId xmlns:a16="http://schemas.microsoft.com/office/drawing/2014/main" id="{31DF6063-D446-4CF7-A53A-3A953797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42" y="9804870"/>
            <a:ext cx="1218338" cy="9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express logo">
            <a:extLst>
              <a:ext uri="{FF2B5EF4-FFF2-40B4-BE49-F238E27FC236}">
                <a16:creationId xmlns:a16="http://schemas.microsoft.com/office/drawing/2014/main" id="{5F77B0CB-9BB8-497D-8659-15B3452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38" y="10078251"/>
            <a:ext cx="2014354" cy="4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mongodb logo">
            <a:extLst>
              <a:ext uri="{FF2B5EF4-FFF2-40B4-BE49-F238E27FC236}">
                <a16:creationId xmlns:a16="http://schemas.microsoft.com/office/drawing/2014/main" id="{9528302B-BA7A-4220-B91A-C67347A9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8" y="9836112"/>
            <a:ext cx="2758525" cy="7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55B1C4-0A91-4BE3-8919-B5E124F27135}"/>
              </a:ext>
            </a:extLst>
          </p:cNvPr>
          <p:cNvSpPr/>
          <p:nvPr/>
        </p:nvSpPr>
        <p:spPr>
          <a:xfrm>
            <a:off x="3058256" y="11129767"/>
            <a:ext cx="278437" cy="278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39E973-8433-4769-9316-42299A9F936E}"/>
              </a:ext>
            </a:extLst>
          </p:cNvPr>
          <p:cNvSpPr/>
          <p:nvPr/>
        </p:nvSpPr>
        <p:spPr>
          <a:xfrm>
            <a:off x="3603469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23BBD6-D68C-4BDF-A01A-E5ADE1E1A3A2}"/>
              </a:ext>
            </a:extLst>
          </p:cNvPr>
          <p:cNvSpPr/>
          <p:nvPr/>
        </p:nvSpPr>
        <p:spPr>
          <a:xfrm>
            <a:off x="4163438" y="11124537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BED77-1FED-4247-AF70-5FE49838960B}"/>
              </a:ext>
            </a:extLst>
          </p:cNvPr>
          <p:cNvSpPr txBox="1"/>
          <p:nvPr/>
        </p:nvSpPr>
        <p:spPr>
          <a:xfrm>
            <a:off x="5885013" y="6802684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451E35-2615-4B42-BFFE-F82A53E6962A}"/>
              </a:ext>
            </a:extLst>
          </p:cNvPr>
          <p:cNvSpPr/>
          <p:nvPr/>
        </p:nvSpPr>
        <p:spPr>
          <a:xfrm>
            <a:off x="11444749" y="3610001"/>
            <a:ext cx="3258820" cy="2075384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FB4B9E-0163-48DB-8F29-F308E8FA7827}"/>
              </a:ext>
            </a:extLst>
          </p:cNvPr>
          <p:cNvSpPr/>
          <p:nvPr/>
        </p:nvSpPr>
        <p:spPr>
          <a:xfrm>
            <a:off x="6591451" y="5392884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A5382E91-18DF-41E9-89B6-52726386BF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335" y="5222453"/>
            <a:ext cx="2463417" cy="98762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F89AA95-C884-41E6-886F-240C4BD0FC8B}"/>
              </a:ext>
            </a:extLst>
          </p:cNvPr>
          <p:cNvSpPr/>
          <p:nvPr/>
        </p:nvSpPr>
        <p:spPr>
          <a:xfrm>
            <a:off x="2215961" y="4463656"/>
            <a:ext cx="3258820" cy="2066917"/>
          </a:xfrm>
          <a:prstGeom prst="rect">
            <a:avLst/>
          </a:prstGeom>
          <a:solidFill>
            <a:srgbClr val="1BAAA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    Nutrition  </a:t>
            </a:r>
          </a:p>
          <a:p>
            <a:pPr algn="ctr"/>
            <a:r>
              <a:rPr lang="en-US" sz="4000" dirty="0"/>
              <a:t>           Tracker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1BAF0-528F-40B7-B0D3-3769392FF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9687" y="1619788"/>
            <a:ext cx="6858000" cy="1404481"/>
          </a:xfrm>
          <a:prstGeom prst="rect">
            <a:avLst/>
          </a:prstGeom>
        </p:spPr>
      </p:pic>
      <p:pic>
        <p:nvPicPr>
          <p:cNvPr id="45" name="Picture 2" descr="cooked dish on gray bowl">
            <a:extLst>
              <a:ext uri="{FF2B5EF4-FFF2-40B4-BE49-F238E27FC236}">
                <a16:creationId xmlns:a16="http://schemas.microsoft.com/office/drawing/2014/main" id="{A73340EC-DC3C-4614-8D34-52D525058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4" y="4241889"/>
            <a:ext cx="4362341" cy="290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D40FC90-59C4-4C85-9000-2F1F240E265A}"/>
              </a:ext>
            </a:extLst>
          </p:cNvPr>
          <p:cNvSpPr/>
          <p:nvPr/>
        </p:nvSpPr>
        <p:spPr>
          <a:xfrm>
            <a:off x="1680634" y="4241889"/>
            <a:ext cx="4362340" cy="2780255"/>
          </a:xfrm>
          <a:prstGeom prst="rect">
            <a:avLst/>
          </a:prstGeom>
          <a:solidFill>
            <a:srgbClr val="11C1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92EE23-A75A-411D-9270-3080FFCAA225}"/>
              </a:ext>
            </a:extLst>
          </p:cNvPr>
          <p:cNvSpPr/>
          <p:nvPr/>
        </p:nvSpPr>
        <p:spPr>
          <a:xfrm>
            <a:off x="1910718" y="4984687"/>
            <a:ext cx="40182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Helvetica LT Std Cond Blk" panose="020B0806030502050204" pitchFamily="34" charset="0"/>
              </a:rPr>
              <a:t> Nutrition  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Helvetica LT Std Cond Blk" panose="020B0806030502050204" pitchFamily="34" charset="0"/>
              </a:rPr>
              <a:t>           Tracker</a:t>
            </a:r>
          </a:p>
        </p:txBody>
      </p:sp>
    </p:spTree>
    <p:extLst>
      <p:ext uri="{BB962C8B-B14F-4D97-AF65-F5344CB8AC3E}">
        <p14:creationId xmlns:p14="http://schemas.microsoft.com/office/powerpoint/2010/main" val="212937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ke near mountain under cloudy sky at daytime">
            <a:extLst>
              <a:ext uri="{FF2B5EF4-FFF2-40B4-BE49-F238E27FC236}">
                <a16:creationId xmlns:a16="http://schemas.microsoft.com/office/drawing/2014/main" id="{B231E68A-51C9-46CC-9D9B-1A6C653E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6" t="3220" r="28673"/>
          <a:stretch/>
        </p:blipFill>
        <p:spPr bwMode="auto">
          <a:xfrm>
            <a:off x="-569133" y="-2359741"/>
            <a:ext cx="8728228" cy="2218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569132" y="5295072"/>
            <a:ext cx="8728226" cy="10533420"/>
          </a:xfrm>
          <a:prstGeom prst="rect">
            <a:avLst/>
          </a:prstGeom>
          <a:solidFill>
            <a:srgbClr val="11C1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E5C05A-B23D-4AAC-9DC8-ADCC1E32E195}"/>
              </a:ext>
            </a:extLst>
          </p:cNvPr>
          <p:cNvSpPr/>
          <p:nvPr/>
        </p:nvSpPr>
        <p:spPr>
          <a:xfrm>
            <a:off x="-569134" y="19825124"/>
            <a:ext cx="8728228" cy="17971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569134" y="-2359741"/>
            <a:ext cx="8728228" cy="767192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1572386" y="503144"/>
            <a:ext cx="447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Hello! I'm Hieu and it's nice to virtually meet you :)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29" y="-1740923"/>
            <a:ext cx="1915374" cy="1922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1980110" y="1746300"/>
            <a:ext cx="397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83838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2220368" y="4040688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Personal Projects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2276062" y="20223137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1C1FF"/>
                </a:solidFill>
                <a:latin typeface="Abadi Extra Light" panose="020B0204020104020204" pitchFamily="34" charset="0"/>
              </a:rPr>
              <a:t>Connect with me: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90" y="20840600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88" y="20835052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57" y="20749261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28E90-7BE8-4718-B0DB-97059DDEB4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30" t="6098" r="27852" b="15137"/>
          <a:stretch/>
        </p:blipFill>
        <p:spPr>
          <a:xfrm>
            <a:off x="2136111" y="8452350"/>
            <a:ext cx="3258820" cy="20669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2136111" y="8452350"/>
            <a:ext cx="3258820" cy="2066917"/>
          </a:xfrm>
          <a:prstGeom prst="rect">
            <a:avLst/>
          </a:prstGeom>
          <a:solidFill>
            <a:srgbClr val="002060">
              <a:alpha val="58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2889789" y="9331614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6CD888-9A2C-4697-A322-81E9F4B12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585" y="4663110"/>
            <a:ext cx="3258820" cy="20555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2140585" y="4649267"/>
            <a:ext cx="3258820" cy="2075384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2883851" y="5575892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85C65-7AC4-461B-BF60-DF1E8378FC42}"/>
              </a:ext>
            </a:extLst>
          </p:cNvPr>
          <p:cNvSpPr txBox="1"/>
          <p:nvPr/>
        </p:nvSpPr>
        <p:spPr>
          <a:xfrm>
            <a:off x="2140585" y="6953995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A0810B-52FB-4725-92B5-D41BE1957A42}"/>
              </a:ext>
            </a:extLst>
          </p:cNvPr>
          <p:cNvSpPr txBox="1"/>
          <p:nvPr/>
        </p:nvSpPr>
        <p:spPr>
          <a:xfrm>
            <a:off x="2183351" y="10782973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D8363-A8FC-4B34-AF7B-93A4BC8D60AA}"/>
              </a:ext>
            </a:extLst>
          </p:cNvPr>
          <p:cNvSpPr txBox="1"/>
          <p:nvPr/>
        </p:nvSpPr>
        <p:spPr>
          <a:xfrm>
            <a:off x="2817277" y="56265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E7D2ED-0DF5-4712-BD25-9FD50DF3D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705" y="12313336"/>
            <a:ext cx="3258820" cy="20555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00A568E-597D-4E6F-AA9F-6F197B45E048}"/>
              </a:ext>
            </a:extLst>
          </p:cNvPr>
          <p:cNvSpPr/>
          <p:nvPr/>
        </p:nvSpPr>
        <p:spPr>
          <a:xfrm>
            <a:off x="2133705" y="12299493"/>
            <a:ext cx="3258820" cy="2075384"/>
          </a:xfrm>
          <a:prstGeom prst="rect">
            <a:avLst/>
          </a:prstGeom>
          <a:solidFill>
            <a:schemeClr val="accent6">
              <a:lumMod val="60000"/>
              <a:lumOff val="40000"/>
              <a:alpha val="8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FB4B9E-0163-48DB-8F29-F308E8FA7827}"/>
              </a:ext>
            </a:extLst>
          </p:cNvPr>
          <p:cNvSpPr/>
          <p:nvPr/>
        </p:nvSpPr>
        <p:spPr>
          <a:xfrm>
            <a:off x="2876971" y="13226118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EFC6C8-564B-48BD-BF8C-AE080E70185B}"/>
              </a:ext>
            </a:extLst>
          </p:cNvPr>
          <p:cNvSpPr txBox="1"/>
          <p:nvPr/>
        </p:nvSpPr>
        <p:spPr>
          <a:xfrm>
            <a:off x="2133705" y="16817126"/>
            <a:ext cx="309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My Skills</a:t>
            </a:r>
          </a:p>
        </p:txBody>
      </p:sp>
      <p:pic>
        <p:nvPicPr>
          <p:cNvPr id="5132" name="Picture 12" descr="Image result for node logo">
            <a:extLst>
              <a:ext uri="{FF2B5EF4-FFF2-40B4-BE49-F238E27FC236}">
                <a16:creationId xmlns:a16="http://schemas.microsoft.com/office/drawing/2014/main" id="{581C23B6-650B-4C3B-BB6B-077A21D6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209" y="17564228"/>
            <a:ext cx="934852" cy="10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sass logo white">
            <a:extLst>
              <a:ext uri="{FF2B5EF4-FFF2-40B4-BE49-F238E27FC236}">
                <a16:creationId xmlns:a16="http://schemas.microsoft.com/office/drawing/2014/main" id="{31DF6063-D446-4CF7-A53A-3A953797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942" y="17745874"/>
            <a:ext cx="1218338" cy="9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express logo">
            <a:extLst>
              <a:ext uri="{FF2B5EF4-FFF2-40B4-BE49-F238E27FC236}">
                <a16:creationId xmlns:a16="http://schemas.microsoft.com/office/drawing/2014/main" id="{5F77B0CB-9BB8-497D-8659-15B345252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38" y="18019255"/>
            <a:ext cx="2014354" cy="4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mongodb logo">
            <a:extLst>
              <a:ext uri="{FF2B5EF4-FFF2-40B4-BE49-F238E27FC236}">
                <a16:creationId xmlns:a16="http://schemas.microsoft.com/office/drawing/2014/main" id="{9528302B-BA7A-4220-B91A-C67347A9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88" y="17777116"/>
            <a:ext cx="2758525" cy="7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55B1C4-0A91-4BE3-8919-B5E124F27135}"/>
              </a:ext>
            </a:extLst>
          </p:cNvPr>
          <p:cNvSpPr/>
          <p:nvPr/>
        </p:nvSpPr>
        <p:spPr>
          <a:xfrm>
            <a:off x="3051376" y="19136225"/>
            <a:ext cx="278437" cy="278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39E973-8433-4769-9316-42299A9F936E}"/>
              </a:ext>
            </a:extLst>
          </p:cNvPr>
          <p:cNvSpPr/>
          <p:nvPr/>
        </p:nvSpPr>
        <p:spPr>
          <a:xfrm>
            <a:off x="3596589" y="19130995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623BBD6-D68C-4BDF-A01A-E5ADE1E1A3A2}"/>
              </a:ext>
            </a:extLst>
          </p:cNvPr>
          <p:cNvSpPr/>
          <p:nvPr/>
        </p:nvSpPr>
        <p:spPr>
          <a:xfrm>
            <a:off x="4156558" y="19130995"/>
            <a:ext cx="278437" cy="278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4BED77-1FED-4247-AF70-5FE49838960B}"/>
              </a:ext>
            </a:extLst>
          </p:cNvPr>
          <p:cNvSpPr txBox="1"/>
          <p:nvPr/>
        </p:nvSpPr>
        <p:spPr>
          <a:xfrm>
            <a:off x="2170533" y="14635918"/>
            <a:ext cx="3130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D3FEFE2B-5C10-4B98-9792-E0CE3AEC80E4}"/>
              </a:ext>
            </a:extLst>
          </p:cNvPr>
          <p:cNvSpPr/>
          <p:nvPr/>
        </p:nvSpPr>
        <p:spPr>
          <a:xfrm rot="10800000">
            <a:off x="-569134" y="15822467"/>
            <a:ext cx="8728226" cy="1232507"/>
          </a:xfrm>
          <a:prstGeom prst="rtTriangle">
            <a:avLst/>
          </a:prstGeom>
          <a:solidFill>
            <a:srgbClr val="11C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1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A2FB2AE-E395-4500-9B61-F697E65658F7}"/>
              </a:ext>
            </a:extLst>
          </p:cNvPr>
          <p:cNvSpPr/>
          <p:nvPr/>
        </p:nvSpPr>
        <p:spPr>
          <a:xfrm>
            <a:off x="-2732050" y="5453865"/>
            <a:ext cx="12612029" cy="4951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9E8252-E6E6-4F22-9D2A-A47181BAF26C}"/>
              </a:ext>
            </a:extLst>
          </p:cNvPr>
          <p:cNvSpPr/>
          <p:nvPr/>
        </p:nvSpPr>
        <p:spPr>
          <a:xfrm>
            <a:off x="-2732051" y="-67144"/>
            <a:ext cx="12612029" cy="552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5B523-C015-4FA7-9542-4D212F9D1D73}"/>
              </a:ext>
            </a:extLst>
          </p:cNvPr>
          <p:cNvSpPr txBox="1"/>
          <p:nvPr/>
        </p:nvSpPr>
        <p:spPr>
          <a:xfrm>
            <a:off x="-247649" y="1011777"/>
            <a:ext cx="313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I’m Hieu and I have a passion for Web Development.</a:t>
            </a:r>
          </a:p>
        </p:txBody>
      </p:sp>
      <p:pic>
        <p:nvPicPr>
          <p:cNvPr id="9" name="Picture 8" descr="A person holding a book and smiling at the camera&#10;&#10;Description automatically generated">
            <a:extLst>
              <a:ext uri="{FF2B5EF4-FFF2-40B4-BE49-F238E27FC236}">
                <a16:creationId xmlns:a16="http://schemas.microsoft.com/office/drawing/2014/main" id="{55741E94-C5A8-4C99-881D-4E536968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3208" y="1223953"/>
            <a:ext cx="1594366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8EB728-5D1F-41E1-947B-3AD18969EB91}"/>
              </a:ext>
            </a:extLst>
          </p:cNvPr>
          <p:cNvSpPr txBox="1"/>
          <p:nvPr/>
        </p:nvSpPr>
        <p:spPr>
          <a:xfrm>
            <a:off x="-260349" y="1735331"/>
            <a:ext cx="313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 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  <a:p>
            <a:r>
              <a:rPr lang="en-US" sz="1100" dirty="0">
                <a:latin typeface="Abadi Extra Light" panose="020B0204020104020204" pitchFamily="34" charset="0"/>
              </a:rPr>
              <a:t>As a self taught web developer, it is a weakness but also one of my greatest strength.</a:t>
            </a:r>
          </a:p>
          <a:p>
            <a:endParaRPr lang="en-US" sz="1100" dirty="0">
              <a:latin typeface="Abadi Extra Light" panose="020B02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F4F8E-958C-4783-BB41-510775FABB99}"/>
              </a:ext>
            </a:extLst>
          </p:cNvPr>
          <p:cNvSpPr txBox="1"/>
          <p:nvPr/>
        </p:nvSpPr>
        <p:spPr>
          <a:xfrm>
            <a:off x="4663955" y="3238552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My Work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EDCD9D-31A8-4FD6-B855-FB203C223FEA}"/>
              </a:ext>
            </a:extLst>
          </p:cNvPr>
          <p:cNvCxnSpPr>
            <a:cxnSpLocks/>
          </p:cNvCxnSpPr>
          <p:nvPr/>
        </p:nvCxnSpPr>
        <p:spPr>
          <a:xfrm>
            <a:off x="2162175" y="8293039"/>
            <a:ext cx="253365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69CEBD-82AC-4DA8-9F65-EDC4E77F9E4E}"/>
              </a:ext>
            </a:extLst>
          </p:cNvPr>
          <p:cNvSpPr txBox="1"/>
          <p:nvPr/>
        </p:nvSpPr>
        <p:spPr>
          <a:xfrm>
            <a:off x="1910080" y="8410241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badi Extra Light" panose="020B0204020104020204" pitchFamily="34" charset="0"/>
              </a:rPr>
              <a:t>Connect with 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331BBF-A372-43CE-AFA3-1E2DC14EA231}"/>
              </a:ext>
            </a:extLst>
          </p:cNvPr>
          <p:cNvSpPr/>
          <p:nvPr/>
        </p:nvSpPr>
        <p:spPr>
          <a:xfrm>
            <a:off x="2523370" y="3722711"/>
            <a:ext cx="6858000" cy="20669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C77578-2C64-4CCA-8FF9-787F970D5EEA}"/>
              </a:ext>
            </a:extLst>
          </p:cNvPr>
          <p:cNvSpPr/>
          <p:nvPr/>
        </p:nvSpPr>
        <p:spPr>
          <a:xfrm>
            <a:off x="-2111374" y="6005634"/>
            <a:ext cx="6858000" cy="20669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AAE38-BFDF-4B62-ABD0-B1CD26B9B1EB}"/>
              </a:ext>
            </a:extLst>
          </p:cNvPr>
          <p:cNvSpPr/>
          <p:nvPr/>
        </p:nvSpPr>
        <p:spPr>
          <a:xfrm>
            <a:off x="5093532" y="4586795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DEE9CD-4949-47C8-9D59-D4D75D048DF8}"/>
              </a:ext>
            </a:extLst>
          </p:cNvPr>
          <p:cNvSpPr/>
          <p:nvPr/>
        </p:nvSpPr>
        <p:spPr>
          <a:xfrm>
            <a:off x="444500" y="6924945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1030" name="Picture 6" descr="Image result for github icons">
            <a:extLst>
              <a:ext uri="{FF2B5EF4-FFF2-40B4-BE49-F238E27FC236}">
                <a16:creationId xmlns:a16="http://schemas.microsoft.com/office/drawing/2014/main" id="{871564A7-6653-4AE4-8176-8CA3CFC7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08" y="9564501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 icon">
            <a:extLst>
              <a:ext uri="{FF2B5EF4-FFF2-40B4-BE49-F238E27FC236}">
                <a16:creationId xmlns:a16="http://schemas.microsoft.com/office/drawing/2014/main" id="{E0831A08-78EC-44DD-940C-AA5A78C2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06" y="9558953"/>
            <a:ext cx="292669" cy="2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Linkedin icon">
            <a:extLst>
              <a:ext uri="{FF2B5EF4-FFF2-40B4-BE49-F238E27FC236}">
                <a16:creationId xmlns:a16="http://schemas.microsoft.com/office/drawing/2014/main" id="{7EAB5E0F-3430-4707-ADB1-13CBBEC9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475" y="9473162"/>
            <a:ext cx="464251" cy="46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704BC9-36A8-4B8E-8548-39FE6BE30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69624" y="6356260"/>
            <a:ext cx="971550" cy="647700"/>
          </a:xfrm>
          <a:prstGeom prst="rect">
            <a:avLst/>
          </a:prstGeom>
          <a:solidFill>
            <a:srgbClr val="0CAA41"/>
          </a:solidFill>
        </p:spPr>
      </p:pic>
    </p:spTree>
    <p:extLst>
      <p:ext uri="{BB962C8B-B14F-4D97-AF65-F5344CB8AC3E}">
        <p14:creationId xmlns:p14="http://schemas.microsoft.com/office/powerpoint/2010/main" val="123358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F6F2F9-27DF-4451-9925-D028308F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4036037"/>
            <a:ext cx="3956050" cy="25453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2090A0C-0B08-44BF-B833-F349BF1381F4}"/>
              </a:ext>
            </a:extLst>
          </p:cNvPr>
          <p:cNvSpPr/>
          <p:nvPr/>
        </p:nvSpPr>
        <p:spPr>
          <a:xfrm>
            <a:off x="488951" y="4036037"/>
            <a:ext cx="3956050" cy="2545387"/>
          </a:xfrm>
          <a:prstGeom prst="rect">
            <a:avLst/>
          </a:prstGeom>
          <a:solidFill>
            <a:srgbClr val="002060">
              <a:alpha val="6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F61FBE-B176-4D79-A508-0C2062E40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0" t="6098" r="27852" b="15137"/>
          <a:stretch/>
        </p:blipFill>
        <p:spPr>
          <a:xfrm>
            <a:off x="923797" y="1515626"/>
            <a:ext cx="3258820" cy="20669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B5BC979-293E-4367-A818-D8108288B6FB}"/>
              </a:ext>
            </a:extLst>
          </p:cNvPr>
          <p:cNvSpPr/>
          <p:nvPr/>
        </p:nvSpPr>
        <p:spPr>
          <a:xfrm>
            <a:off x="923797" y="1515626"/>
            <a:ext cx="3258820" cy="2066917"/>
          </a:xfrm>
          <a:prstGeom prst="rect">
            <a:avLst/>
          </a:prstGeom>
          <a:solidFill>
            <a:srgbClr val="002060">
              <a:alpha val="58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D1B1A4-8852-45FA-9601-7757E5AA1A95}"/>
              </a:ext>
            </a:extLst>
          </p:cNvPr>
          <p:cNvSpPr/>
          <p:nvPr/>
        </p:nvSpPr>
        <p:spPr>
          <a:xfrm>
            <a:off x="1677475" y="2394890"/>
            <a:ext cx="1717675" cy="331395"/>
          </a:xfrm>
          <a:prstGeom prst="rect">
            <a:avLst/>
          </a:prstGeom>
          <a:solidFill>
            <a:srgbClr val="D100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7C6B15-57CF-4863-80AD-866402455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385" y="1527028"/>
            <a:ext cx="3258820" cy="205551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8BECC5E-0F0B-4FC2-9E0D-21264FA2150D}"/>
              </a:ext>
            </a:extLst>
          </p:cNvPr>
          <p:cNvSpPr/>
          <p:nvPr/>
        </p:nvSpPr>
        <p:spPr>
          <a:xfrm>
            <a:off x="4604385" y="1513185"/>
            <a:ext cx="3258820" cy="2075384"/>
          </a:xfrm>
          <a:prstGeom prst="rect">
            <a:avLst/>
          </a:prstGeom>
          <a:solidFill>
            <a:schemeClr val="bg2">
              <a:lumMod val="10000"/>
              <a:alpha val="5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0CF51D-7CF2-4EC0-851F-8C24BF6FB0C8}"/>
              </a:ext>
            </a:extLst>
          </p:cNvPr>
          <p:cNvSpPr/>
          <p:nvPr/>
        </p:nvSpPr>
        <p:spPr>
          <a:xfrm>
            <a:off x="5347651" y="2439810"/>
            <a:ext cx="1717675" cy="331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Visit the site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B92668-6C43-41FC-A92D-30467039DBA2}"/>
              </a:ext>
            </a:extLst>
          </p:cNvPr>
          <p:cNvSpPr/>
          <p:nvPr/>
        </p:nvSpPr>
        <p:spPr>
          <a:xfrm>
            <a:off x="5804051" y="5389734"/>
            <a:ext cx="1717675" cy="33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badi Extra Light" panose="020B0204020104020204" pitchFamily="34" charset="0"/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2139455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15357</TotalTime>
  <Words>1275</Words>
  <Application>Microsoft Office PowerPoint</Application>
  <PresentationFormat>On-screen Show (4:3)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Abadi Extra Light</vt:lpstr>
      <vt:lpstr>Arial</vt:lpstr>
      <vt:lpstr>Calibri</vt:lpstr>
      <vt:lpstr>Calibri Light</vt:lpstr>
      <vt:lpstr>Helvetica LT Std Cond Blk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Hieu Tran</dc:creator>
  <cp:lastModifiedBy>Hieu Tran</cp:lastModifiedBy>
  <cp:revision>55</cp:revision>
  <dcterms:created xsi:type="dcterms:W3CDTF">2019-05-07T00:27:14Z</dcterms:created>
  <dcterms:modified xsi:type="dcterms:W3CDTF">2019-05-17T16:27:35Z</dcterms:modified>
</cp:coreProperties>
</file>